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EFB80-CBA4-4E73-9242-2B06741471A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D9130-3D19-4FD3-9F4C-FDA46634BE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494" y="2602522"/>
            <a:ext cx="9129757" cy="14489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cs typeface="Andalus" pitchFamily="18" charset="-78"/>
              </a:rPr>
              <a:t>«</a:t>
            </a:r>
            <a:r>
              <a:rPr lang="ru-RU" sz="4800" dirty="0" err="1" smtClean="0">
                <a:solidFill>
                  <a:srgbClr val="7030A0"/>
                </a:solidFill>
                <a:cs typeface="Andalus" pitchFamily="18" charset="-78"/>
              </a:rPr>
              <a:t>Бизиборд</a:t>
            </a:r>
            <a:r>
              <a:rPr lang="ru-RU" sz="4800" dirty="0" smtClean="0">
                <a:solidFill>
                  <a:srgbClr val="7030A0"/>
                </a:solidFill>
                <a:cs typeface="Andalus" pitchFamily="18" charset="-78"/>
              </a:rPr>
              <a:t>, как средство развития детей младшего дошкольного возраста»</a:t>
            </a:r>
            <a:endParaRPr lang="ru-RU" sz="4800" dirty="0">
              <a:solidFill>
                <a:srgbClr val="7030A0"/>
              </a:solidFill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994" y="4206240"/>
            <a:ext cx="10637171" cy="19659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Грибакина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г.Орел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134" y="605119"/>
            <a:ext cx="9749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компенсирующего вида №34»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7999" y="984738"/>
            <a:ext cx="7854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компенсирующего вида №34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152357"/>
            <a:ext cx="762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cs typeface="Andalus" pitchFamily="18" charset="-78"/>
              </a:rPr>
              <a:t>«БИЗИБОРД, </a:t>
            </a:r>
            <a:endParaRPr lang="ru-RU" sz="3200" b="1" dirty="0" smtClean="0">
              <a:solidFill>
                <a:srgbClr val="7030A0"/>
              </a:solidFill>
              <a:cs typeface="Andalus" pitchFamily="18" charset="-78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cs typeface="Andalus" pitchFamily="18" charset="-78"/>
              </a:rPr>
              <a:t>как средство развития детей младшего дошкольного возраста»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4009293"/>
            <a:ext cx="7390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Грибакина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г.Орел 2022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79" y="3235570"/>
            <a:ext cx="3054361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26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2022-11-07-13-54-4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User\Downloads\2022-11-07-13-54-4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Что такое </a:t>
            </a:r>
            <a:r>
              <a:rPr lang="ru-RU" dirty="0" err="1" smtClean="0">
                <a:solidFill>
                  <a:srgbClr val="7030A0"/>
                </a:solidFill>
              </a:rPr>
              <a:t>бизиборд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43" y="1828801"/>
            <a:ext cx="5992837" cy="47548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Бизиборды (</a:t>
            </a:r>
            <a:r>
              <a:rPr lang="ru-RU" dirty="0" err="1"/>
              <a:t>busy</a:t>
            </a:r>
            <a:r>
              <a:rPr lang="ru-RU" dirty="0"/>
              <a:t> </a:t>
            </a:r>
            <a:r>
              <a:rPr lang="ru-RU" dirty="0" err="1"/>
              <a:t>board</a:t>
            </a:r>
            <a:r>
              <a:rPr lang="ru-RU" dirty="0"/>
              <a:t>) – развивающая доска (стенд, модуль) со всевозможными кнопками, выключателями, крючками и прочими маленькими «опасностями», которые ребёнку трогать обычно запрещено – это не просто модное веяние. Это полезные игры на усидчивость, внимательность, умение концентрироваться, развитие мышления и мозговой активности. Недаром </a:t>
            </a:r>
            <a:r>
              <a:rPr lang="ru-RU" dirty="0" err="1"/>
              <a:t>бизиборды</a:t>
            </a:r>
            <a:r>
              <a:rPr lang="ru-RU" dirty="0"/>
              <a:t> ещё называют «Волшебная доска», «Чудо-доска», «Доска – стенд для мелкой моторики».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187" y="3954055"/>
            <a:ext cx="3853006" cy="2517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1998" y="1618818"/>
            <a:ext cx="2164268" cy="2353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7473" y="168813"/>
            <a:ext cx="3054361" cy="2944623"/>
          </a:xfrm>
          <a:prstGeom prst="rect">
            <a:avLst/>
          </a:prstGeom>
        </p:spPr>
      </p:pic>
      <p:pic>
        <p:nvPicPr>
          <p:cNvPr id="2050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94228" y="1997839"/>
            <a:ext cx="53597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busy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board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развивающая доска (стенд, модуль) со всевозможными кнопками, выключателями, крючками и прочими маленькими «опасностями», которые ребёнку трогать обычно запрещено – это не просто модное веяние. Это полезные игры на усидчивость, внимательность, умение концентрироваться, развитие мышления и мозговой активности. Недаром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БИЗИБОРДЫ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называют «Волшебная доска», «Чудо-доска», «Доска – стенд для мелкой моторики».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4387" y="1167618"/>
            <a:ext cx="63304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3198" y="842751"/>
            <a:ext cx="2164268" cy="23532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036" y="3276461"/>
            <a:ext cx="385300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2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Для чего нужны </a:t>
            </a:r>
            <a:r>
              <a:rPr lang="ru-RU" dirty="0" err="1" smtClean="0">
                <a:solidFill>
                  <a:srgbClr val="FF0000"/>
                </a:solidFill>
              </a:rPr>
              <a:t>бизиборды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90" y="1885071"/>
            <a:ext cx="8623496" cy="44215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Современный ребёнок уже не так активно занимается познанием мира, как его ровесники ещё несколько лет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назад</a:t>
            </a:r>
            <a:r>
              <a:rPr lang="ru-RU" dirty="0"/>
              <a:t>. Если раньше малыш хватал в руки все, что попадётся, исследовал мир всеми возможными способами, то сейчас уже с года дети все чаще заняты планшетами, мультиками – всем, что так нравится и намертво приковывает их внимание</a:t>
            </a:r>
            <a:r>
              <a:rPr lang="ru-RU" dirty="0" smtClean="0"/>
              <a:t>. В </a:t>
            </a:r>
            <a:r>
              <a:rPr lang="ru-RU" dirty="0"/>
              <a:t>своих исследованиях итальянский педагог Мария </a:t>
            </a:r>
            <a:r>
              <a:rPr lang="ru-RU" dirty="0" err="1"/>
              <a:t>Монтессори</a:t>
            </a:r>
            <a:r>
              <a:rPr lang="ru-RU" dirty="0"/>
              <a:t>, разработавшая систему поэтапного развития, отмечала, что маленький ребёнок воспринимает информацию в большей степени через сенсорные ощущения. В 1907 году она придумала, как дать детям возможность познавать мир безопасно и создала первый </a:t>
            </a:r>
            <a:r>
              <a:rPr lang="ru-RU" dirty="0" err="1"/>
              <a:t>бизиборд</a:t>
            </a:r>
            <a:r>
              <a:rPr lang="ru-RU" dirty="0"/>
              <a:t> – доску, на которой разместила дверную защёлку, цепочку, шнуровку, обесточенные розетку, штекер и выключатель.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5646" y="0"/>
            <a:ext cx="4216354" cy="2656155"/>
          </a:xfrm>
          <a:prstGeom prst="rect">
            <a:avLst/>
          </a:prstGeom>
        </p:spPr>
      </p:pic>
      <p:pic>
        <p:nvPicPr>
          <p:cNvPr id="3074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880" y="222738"/>
            <a:ext cx="4216354" cy="26561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96418" y="1026942"/>
            <a:ext cx="5373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нужны                                               БИЗИБОРДЫ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3889" y="2602522"/>
            <a:ext cx="7920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Современный ребёнок уже не так активно занимается познанием мира, как его ровесники ещё несколько лет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назад. Если раньше малыш хватал в руки все, что попадётся, исследовал мир всеми возможными способами, то сейчас уже с года дети все чаще заняты планшетами, мультиками – всем, что так нравится и намертво приковывает их внимание. В своих исследованиях итальянский педагог Мария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разработавшая систему поэтапного развития, отмечала, что маленький ребёнок воспринимает информацию в большей степени через сенсорные ощущения. В 1907 году она придумала, как дать детям возможность познавать мир безопасно и создала первый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доску, на которой разместила дверную защёлку, цепочку, шнуровку, обесточенные розетку, штекер и выключатель.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1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«Детей учит то, что их окружает»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Мария </a:t>
            </a:r>
            <a:r>
              <a:rPr lang="ru-RU" dirty="0" err="1" smtClean="0">
                <a:solidFill>
                  <a:srgbClr val="0070C0"/>
                </a:solidFill>
              </a:rPr>
              <a:t>Монтессори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4542" y="2110154"/>
            <a:ext cx="6288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современных </a:t>
            </a:r>
            <a:r>
              <a:rPr lang="ru-RU" sz="2400" dirty="0" err="1" smtClean="0"/>
              <a:t>бизибордах</a:t>
            </a:r>
            <a:r>
              <a:rPr lang="ru-RU" sz="2400" dirty="0" smtClean="0"/>
              <a:t> количество деталей существенно увеличилось, появилось множество вариаций – теперь на них располагают шнуровки, «змейки», ролики, бусины, геометрические фигуры, замки, розетки, дверцы, цепочки, мягкие мешочки и многое другое. Все это активно способствует развитию детской моторики и выполняет когнитивную функцию.</a:t>
            </a:r>
            <a:endParaRPr lang="ru-RU" sz="2400" dirty="0"/>
          </a:p>
        </p:txBody>
      </p:sp>
      <p:pic>
        <p:nvPicPr>
          <p:cNvPr id="1026" name="Picture 2" descr="C:\Users\User\Desktop\IMG-20221107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87" y="1878892"/>
            <a:ext cx="32920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0" y="829995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учит то, что их окружает».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Мария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IMG-20221107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708" y="2532184"/>
            <a:ext cx="2572162" cy="342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26411" y="2399271"/>
            <a:ext cx="66258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современных </a:t>
            </a:r>
            <a:r>
              <a:rPr lang="ru-RU" sz="2400" dirty="0" err="1" smtClean="0"/>
              <a:t>бизибордах</a:t>
            </a:r>
            <a:r>
              <a:rPr lang="ru-RU" sz="2400" dirty="0" smtClean="0"/>
              <a:t> количество деталей существенно увеличилось, появилось множество вариаций – теперь на них располагают шнуровки, «змейки», ролики, бусины, геометрические фигуры, замки, розетки, дверцы, цепочки, мягкие мешочки и многое другое. Все это активно способствует развитию детской моторики и выполняет когнитивную функцию.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291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3" y="323557"/>
            <a:ext cx="6935372" cy="95660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БИЗИБОРД. Это развитие: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491175"/>
            <a:ext cx="8187397" cy="50429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мелкой моторики и памяти. Благодаря наличию множества мелких деталей мозг ребенка активно развивается.</a:t>
            </a:r>
          </a:p>
          <a:p>
            <a:r>
              <a:rPr lang="ru-RU" dirty="0" smtClean="0"/>
              <a:t>координации движений. Эту функцию выполняют дверные цепочки, защелки, шнуровки, шестеренки, молнии, прорези - «змейки». Ребенок учится управлять руками и направлять движения правильно, чтобы достичь цели – застегнуть молнию, привести фигурку по змейке в нужное положение и пр.</a:t>
            </a:r>
          </a:p>
          <a:p>
            <a:r>
              <a:rPr lang="ru-RU" dirty="0" smtClean="0"/>
              <a:t> логики. Здесь работают дверцы, магнитные лабиринты, фонарики, шестеренки. Развивается понимание последовательности действий: нажал кнопку – фонарик загорелся, поднес магнитную ручку – шарик потянулся за ней, открыл замок - открыл дверку – нашел картинку.</a:t>
            </a:r>
          </a:p>
          <a:p>
            <a:r>
              <a:rPr lang="ru-RU" dirty="0" smtClean="0"/>
              <a:t> усидчивости. Малышу трудно сосредоточить внимание надолго, а благодаря </a:t>
            </a:r>
            <a:r>
              <a:rPr lang="ru-RU" dirty="0" err="1" smtClean="0"/>
              <a:t>бизиборду</a:t>
            </a:r>
            <a:r>
              <a:rPr lang="ru-RU" dirty="0" smtClean="0"/>
              <a:t> он может заниматься его изучением до получаса.</a:t>
            </a:r>
          </a:p>
          <a:p>
            <a:r>
              <a:rPr lang="ru-RU" dirty="0" smtClean="0"/>
              <a:t> воображения. Ребенок придумывает множество вариаций работы с тем или иным оборудованием.</a:t>
            </a:r>
            <a:endParaRPr lang="ru-RU" dirty="0"/>
          </a:p>
        </p:txBody>
      </p:sp>
      <p:pic>
        <p:nvPicPr>
          <p:cNvPr id="2050" name="Picture 2" descr="C:\Users\User\Desktop\IMG-20221107-WA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750" y="661180"/>
            <a:ext cx="2295085" cy="279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IMG-20221107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9759" y="3643531"/>
            <a:ext cx="2335237" cy="287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8112" y="1097280"/>
            <a:ext cx="6091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БИЗИБОРД-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э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7280" y="2011680"/>
            <a:ext cx="8046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мелкой моторики и памяти. Благодаря наличию множества мелких деталей мозг ребенка активно развивается.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координации движений. Эту функцию выполняют дверные цепочки, защелки, шнуровки, шестеренки, молнии, прорези - «змейки». Ребенок учится управлять руками и направлять движения правильно, чтобы достичь цели – застегнуть молнию, привести фигурку по змейке в нужное положение и пр.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логики. Здесь работают дверцы, магнитные лабиринты, фонарики, шестеренки. Развивается понимание последовательности действий: нажал кнопку – фонарик загорелся, поднес магнитную ручку – шарик потянулся за ней, открыл замок - открыл дверку – нашел картинку.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усидчивости. Малышу трудно сосредоточить внимание надолго, а благодаря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бизиборду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может заниматься его изучением до получаса.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воображения. Ребенок придумывает множество вариаций работы с тем или иным оборудованием.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IMG-20221107-WA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759" y="588497"/>
            <a:ext cx="2295085" cy="279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User\Desktop\IMG-20221107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7249" y="3345765"/>
            <a:ext cx="2335237" cy="287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354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БИЗИБОРД.Когнитивные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функции: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927274"/>
            <a:ext cx="6330463" cy="409252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Изучение цвета. В оформлении </a:t>
            </a:r>
            <a:r>
              <a:rPr lang="ru-RU" dirty="0" err="1"/>
              <a:t>бизибордов</a:t>
            </a:r>
            <a:r>
              <a:rPr lang="ru-RU" dirty="0"/>
              <a:t> используются различные яркие цвета, которые легко запоминаются. </a:t>
            </a:r>
          </a:p>
          <a:p>
            <a:r>
              <a:rPr lang="ru-RU" dirty="0"/>
              <a:t> Изучение форм. Во многих деталях и модулях развивающей игрушки используются геометрические фигуры, которые легко изучить не только визуально, но и тактильно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Первые буквы и цифры. Ребёнку легче воспринять понятие цифр благодаря счетам и другим элементам. В </a:t>
            </a:r>
            <a:r>
              <a:rPr lang="ru-RU" dirty="0" err="1"/>
              <a:t>бизибордах</a:t>
            </a:r>
            <a:r>
              <a:rPr lang="ru-RU" dirty="0"/>
              <a:t> нередко используются буквы, которые ребёнку так же легче запомнить на ощупь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Базовые знания о мире. В модулях развивающих досок используются картинки с фруктами и овощами, животными, транспортом.</a:t>
            </a:r>
          </a:p>
        </p:txBody>
      </p:sp>
      <p:pic>
        <p:nvPicPr>
          <p:cNvPr id="3074" name="Picture 2" descr="C:\Users\User\Desktop\IMG_20221107_125649.jpg"/>
          <p:cNvPicPr>
            <a:picLocks noChangeAspect="1" noChangeArrowheads="1"/>
          </p:cNvPicPr>
          <p:nvPr/>
        </p:nvPicPr>
        <p:blipFill>
          <a:blip r:embed="rId2" cstate="print"/>
          <a:srcRect t="27586" b="18883"/>
          <a:stretch>
            <a:fillRect/>
          </a:stretch>
        </p:blipFill>
        <p:spPr bwMode="auto">
          <a:xfrm>
            <a:off x="5908431" y="5324621"/>
            <a:ext cx="2138289" cy="153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IMG_20221107_125700.jpg"/>
          <p:cNvPicPr>
            <a:picLocks noChangeAspect="1" noChangeArrowheads="1"/>
          </p:cNvPicPr>
          <p:nvPr/>
        </p:nvPicPr>
        <p:blipFill>
          <a:blip r:embed="rId3" cstate="print"/>
          <a:srcRect l="18220" t="18667" r="28642" b="16513"/>
          <a:stretch>
            <a:fillRect/>
          </a:stretch>
        </p:blipFill>
        <p:spPr bwMode="auto">
          <a:xfrm>
            <a:off x="9861454" y="2307101"/>
            <a:ext cx="2110154" cy="171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IMG_20221107_125705(1).jpg"/>
          <p:cNvPicPr>
            <a:picLocks noChangeAspect="1" noChangeArrowheads="1"/>
          </p:cNvPicPr>
          <p:nvPr/>
        </p:nvPicPr>
        <p:blipFill>
          <a:blip r:embed="rId4" cstate="print"/>
          <a:srcRect l="18066" t="20308" r="22019" b="28615"/>
          <a:stretch>
            <a:fillRect/>
          </a:stretch>
        </p:blipFill>
        <p:spPr bwMode="auto">
          <a:xfrm>
            <a:off x="10213145" y="604909"/>
            <a:ext cx="1631851" cy="105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IMG_20221107_125717.jpg"/>
          <p:cNvPicPr>
            <a:picLocks noChangeAspect="1" noChangeArrowheads="1"/>
          </p:cNvPicPr>
          <p:nvPr/>
        </p:nvPicPr>
        <p:blipFill>
          <a:blip r:embed="rId5" cstate="print"/>
          <a:srcRect l="22863" t="42256" r="27143" b="19180"/>
          <a:stretch>
            <a:fillRect/>
          </a:stretch>
        </p:blipFill>
        <p:spPr bwMode="auto">
          <a:xfrm>
            <a:off x="9425354" y="4213274"/>
            <a:ext cx="2574388" cy="264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User\Downloads\IMG_20221107_133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9143" y="1772528"/>
            <a:ext cx="2876550" cy="350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04383" y="928468"/>
            <a:ext cx="725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БИЗИБОРД.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Когнитивные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3890" y="2180492"/>
            <a:ext cx="55004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цвета. В оформлении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бизибордов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используются различные яркие цвета, которые легко запоминаются.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Изучение форм. Во многих деталях и модулях развивающей игрушки используются геометрические фигуры, которые легко изучить не только визуально, но и тактильно.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буквы и цифры. Ребёнку легче воспринять понятие цифр благодаря счетам и другим элементам.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бизибордах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нередко используются буквы, которые ребёнку так же легче запомнить на ощупь.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Базовые знания о мире. В модулях развивающих досок используются картинки с фруктами и овощами, животными, транспортом.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C:\Users\User\Downloads\IMG_20221107_133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5949" y="1516964"/>
            <a:ext cx="2876550" cy="350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User\Desktop\IMG_20221107_125717.jpg"/>
          <p:cNvPicPr>
            <a:picLocks noChangeAspect="1" noChangeArrowheads="1"/>
          </p:cNvPicPr>
          <p:nvPr/>
        </p:nvPicPr>
        <p:blipFill>
          <a:blip r:embed="rId5" cstate="print"/>
          <a:srcRect l="22863" t="42256" r="27143" b="19180"/>
          <a:stretch>
            <a:fillRect/>
          </a:stretch>
        </p:blipFill>
        <p:spPr bwMode="auto">
          <a:xfrm>
            <a:off x="9690296" y="3960056"/>
            <a:ext cx="2267243" cy="264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C:\Users\User\Desktop\IMG_20221107_125705(1).jpg"/>
          <p:cNvPicPr>
            <a:picLocks noChangeAspect="1" noChangeArrowheads="1"/>
          </p:cNvPicPr>
          <p:nvPr/>
        </p:nvPicPr>
        <p:blipFill>
          <a:blip r:embed="rId4" cstate="print"/>
          <a:srcRect l="18066" t="20308" r="22019" b="28615"/>
          <a:stretch>
            <a:fillRect/>
          </a:stretch>
        </p:blipFill>
        <p:spPr bwMode="auto">
          <a:xfrm>
            <a:off x="10339754" y="928465"/>
            <a:ext cx="1631851" cy="105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User\Desktop\IMG_20221107_125649.jpg"/>
          <p:cNvPicPr>
            <a:picLocks noChangeAspect="1" noChangeArrowheads="1"/>
          </p:cNvPicPr>
          <p:nvPr/>
        </p:nvPicPr>
        <p:blipFill>
          <a:blip r:embed="rId2" cstate="print"/>
          <a:srcRect t="27586" b="18883"/>
          <a:stretch>
            <a:fillRect/>
          </a:stretch>
        </p:blipFill>
        <p:spPr bwMode="auto">
          <a:xfrm>
            <a:off x="7383195" y="5097194"/>
            <a:ext cx="2138289" cy="153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User\Desktop\IMG_20221107_125700.jpg"/>
          <p:cNvPicPr>
            <a:picLocks noChangeAspect="1" noChangeArrowheads="1"/>
          </p:cNvPicPr>
          <p:nvPr/>
        </p:nvPicPr>
        <p:blipFill>
          <a:blip r:embed="rId3" cstate="print"/>
          <a:srcRect l="18220" t="18667" r="28642" b="16513"/>
          <a:stretch>
            <a:fillRect/>
          </a:stretch>
        </p:blipFill>
        <p:spPr bwMode="auto">
          <a:xfrm>
            <a:off x="9816906" y="2079673"/>
            <a:ext cx="2110154" cy="171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04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183" y="844062"/>
            <a:ext cx="5992836" cy="51065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БИЗИБОРД – не </a:t>
            </a:r>
            <a:r>
              <a:rPr lang="ru-RU" dirty="0">
                <a:solidFill>
                  <a:srgbClr val="7030A0"/>
                </a:solidFill>
              </a:rPr>
              <a:t>просто красивая игрушка, а дидактическая игра с множеством функций, который можно использовать для гармоничного развития ребёнка не только </a:t>
            </a:r>
            <a:r>
              <a:rPr lang="ru-RU" dirty="0" smtClean="0">
                <a:solidFill>
                  <a:srgbClr val="7030A0"/>
                </a:solidFill>
              </a:rPr>
              <a:t>воспитателям, но </a:t>
            </a:r>
            <a:r>
              <a:rPr lang="ru-RU" dirty="0">
                <a:solidFill>
                  <a:srgbClr val="7030A0"/>
                </a:solidFill>
              </a:rPr>
              <a:t>и логопедам, и психологам. Сегодня </a:t>
            </a:r>
            <a:r>
              <a:rPr lang="ru-RU" dirty="0" err="1">
                <a:solidFill>
                  <a:srgbClr val="7030A0"/>
                </a:solidFill>
              </a:rPr>
              <a:t>бизиборд</a:t>
            </a:r>
            <a:r>
              <a:rPr lang="ru-RU" dirty="0">
                <a:solidFill>
                  <a:srgbClr val="7030A0"/>
                </a:solidFill>
              </a:rPr>
              <a:t> – уже необходимая вещь для развития речи и восприятия мира ребёнком. </a:t>
            </a:r>
          </a:p>
        </p:txBody>
      </p:sp>
      <p:pic>
        <p:nvPicPr>
          <p:cNvPr id="4098" name="Picture 2" descr="C:\Users\User\Desktop\IMG_20221107_094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5864" y="196948"/>
            <a:ext cx="2871859" cy="386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IMG-20221107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409" y="3263705"/>
            <a:ext cx="3010486" cy="339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91840" y="928468"/>
            <a:ext cx="50784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не просто красивая игрушка, а дидактическая игра с множеством функций, который можно использовать для гармоничного развития ребёнка не только воспитателям, но и логопедам, и психологам. Сегодня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уже необходимая вещь для развития речи и восприятия мира ребёнком.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IMG_20221107_094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193" y="2557976"/>
            <a:ext cx="2871859" cy="386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IMG-20221107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3186" y="1505242"/>
            <a:ext cx="3195711" cy="412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1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3" y="422031"/>
            <a:ext cx="11308975" cy="611323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Практика показывают, что проводимые нами занятия с использованием </a:t>
            </a:r>
            <a:r>
              <a:rPr lang="ru-RU" dirty="0" err="1"/>
              <a:t>бизибордов</a:t>
            </a:r>
            <a:r>
              <a:rPr lang="ru-RU" dirty="0"/>
              <a:t> позитивно отражаются на развитии воспитанников нашей группы. Бизиборды используем на занятиях по познавательному развитию, развитии речи, социальному миру, на формирование культурно- гигиенических навыков и художественно- эстетическому развитию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занятиях по развитию речи на тему «Одежда», «Транспорт», «Игрушки» и т. д, использую игровое пособие </a:t>
            </a:r>
            <a:r>
              <a:rPr lang="ru-RU" dirty="0" err="1"/>
              <a:t>бизиборд</a:t>
            </a:r>
            <a:r>
              <a:rPr lang="ru-RU" dirty="0"/>
              <a:t> для развития связной речи и стимулирования мыслительных операций</a:t>
            </a:r>
            <a:r>
              <a:rPr lang="ru-RU" dirty="0" smtClean="0"/>
              <a:t>. Использую </a:t>
            </a:r>
            <a:r>
              <a:rPr lang="ru-RU" dirty="0"/>
              <a:t>такие как: «Найди вещи для девочек», «Найди вещи для мальчиков», «Кто за дверкой?» «Покажи игрушку по описанию, по загадке», «Угадай игрушку на ощупь», «Расскажем стишок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На занятиях по социально- коммуникативному развитию использую на таких занятиях как «Предметы быта», «Дом», «Моя семья, в процессе игр с </a:t>
            </a:r>
            <a:r>
              <a:rPr lang="ru-RU" dirty="0" err="1"/>
              <a:t>бизибордом</a:t>
            </a:r>
            <a:r>
              <a:rPr lang="ru-RU" dirty="0"/>
              <a:t> дети учатся общаться, развивать умение играть не ссорясь. У них формируются основы безопасного поведения в быту</a:t>
            </a:r>
            <a:r>
              <a:rPr lang="ru-RU" dirty="0" smtClean="0"/>
              <a:t>. Используя </a:t>
            </a:r>
            <a:r>
              <a:rPr lang="ru-RU" dirty="0"/>
              <a:t>такие игры: «Выключатели - розетки», «Защелки - замочки», «Открой замочки», «Открой дверки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На формирование к. г. н. «Застегни туфельки», «Учимся застегивать пуговицы», «Замки - молнии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На познавательных занятиях по теме «Что привез Мишутка», «Закрой окошка», «Один - много», «Большие - маленькие</a:t>
            </a:r>
            <a:r>
              <a:rPr lang="ru-RU" dirty="0" smtClean="0"/>
              <a:t>». Использую </a:t>
            </a:r>
            <a:r>
              <a:rPr lang="ru-RU" dirty="0"/>
              <a:t>игры такие как: «Найди фигуркам домик», «Найди и покажи такую же фигуру», «Угадай на ощупь», «Найди игрушкам домики», «Собери колпачки – вкладыши на место», «Большие - маленькие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На художественно – эстетическом развитии игры на металлофоне открывает мир музыкальных звуков. Различение звуков «Что звучит», «Тих - громко».</a:t>
            </a:r>
          </a:p>
        </p:txBody>
      </p:sp>
      <p:pic>
        <p:nvPicPr>
          <p:cNvPr id="8194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1858" y="1125415"/>
            <a:ext cx="104241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                                       Практика показывают, что проводимые нами занятия с использованием </a:t>
            </a:r>
            <a:r>
              <a:rPr lang="ru-RU" sz="1600" dirty="0" err="1" smtClean="0"/>
              <a:t>бизибордов</a:t>
            </a:r>
            <a:r>
              <a:rPr lang="ru-RU" sz="1600" dirty="0" smtClean="0"/>
              <a:t>                       </a:t>
            </a:r>
          </a:p>
          <a:p>
            <a:r>
              <a:rPr lang="ru-RU" sz="1600" dirty="0" smtClean="0"/>
              <a:t>                                         позитивно отражаются на развитии воспитанников нашей группы. </a:t>
            </a:r>
            <a:r>
              <a:rPr lang="ru-RU" sz="1600" dirty="0" err="1" smtClean="0"/>
              <a:t>Бизиборды</a:t>
            </a:r>
            <a:r>
              <a:rPr lang="ru-RU" sz="1600" dirty="0" smtClean="0"/>
              <a:t>         </a:t>
            </a:r>
          </a:p>
          <a:p>
            <a:r>
              <a:rPr lang="ru-RU" sz="1600" dirty="0" smtClean="0"/>
              <a:t>                                         используем на занятиях по познавательному развитию, развитии речи, социальному миру, на формирование культурно- гигиенических навыков и художественно- эстетическому развитию.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На занятиях по развитию речи на тему «Одежда», «Транспорт», «Игрушки» и т. </a:t>
            </a:r>
            <a:r>
              <a:rPr lang="ru-RU" sz="1600" dirty="0" err="1" smtClean="0"/>
              <a:t>д</a:t>
            </a:r>
            <a:r>
              <a:rPr lang="ru-RU" sz="1600" dirty="0" smtClean="0"/>
              <a:t>, использую игровое</a:t>
            </a:r>
          </a:p>
          <a:p>
            <a:r>
              <a:rPr lang="ru-RU" sz="1600" dirty="0" smtClean="0"/>
              <a:t> пособие </a:t>
            </a:r>
            <a:r>
              <a:rPr lang="ru-RU" sz="1600" dirty="0" err="1" smtClean="0"/>
              <a:t>бизиборд</a:t>
            </a:r>
            <a:r>
              <a:rPr lang="ru-RU" sz="1600" dirty="0" smtClean="0"/>
              <a:t> для развития связной речи и стимулирования мыслительных операций. Использую такие как: «Найди вещи для девочек», «Найди вещи для мальчиков», «Кто за дверкой?» «Покажи игрушку по описанию, по загадке», «Угадай игрушку на ощупь», «Расскажем стишок».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На занятиях по социально- коммуникативному развитию использую на таких занятиях как «Предметы быта», «Дом», «Моя семья, в процессе игр с </a:t>
            </a:r>
            <a:r>
              <a:rPr lang="ru-RU" sz="1600" dirty="0" err="1" smtClean="0"/>
              <a:t>бизибордом</a:t>
            </a:r>
            <a:r>
              <a:rPr lang="ru-RU" sz="1600" dirty="0" smtClean="0"/>
              <a:t> дети учатся общаться, развивать умение играть не ссорясь. У них формируются основы безопасного поведения в быту. Используя такие игры: «Выключатели - розетки», «Защелки - замочки», «Открой замочки», «Открой дверки».</a:t>
            </a:r>
          </a:p>
          <a:p>
            <a:r>
              <a:rPr lang="ru-RU" sz="1600" dirty="0" smtClean="0"/>
              <a:t>На формирование к. г. н. «Застегни туфельки», «Учимся застегивать пуговицы», «Замки - молнии».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На познавательных занятиях по теме «Что привез Мишутка», «Закрой окошка», «Один - много», «Большие - маленькие». Использую игры такие как: «Найди фигуркам домик», «Найди и покажи такую же фигуру», «Угадай на ощупь», «Найди игрушкам домики», «Собери колпачки – вкладыши на место», «Большие - маленькие».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На художественно – эстетическом развитии игры на металлофоне открывает мир музыкальных звуков. Различение звуков «Что звучит», «Тих - громко».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2364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ВЫВОД: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4" y="2603500"/>
            <a:ext cx="5162843" cy="3716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При использовании </a:t>
            </a:r>
            <a:r>
              <a:rPr lang="ru-RU" dirty="0" err="1"/>
              <a:t>бизиборда</a:t>
            </a:r>
            <a:r>
              <a:rPr lang="ru-RU" dirty="0"/>
              <a:t> у наших детей повышается желание взаимодействовать друг с другом, а общение и взаимодействие наполняются новым, актуальным и интересным содержанием.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790765" y="2072898"/>
            <a:ext cx="3416394" cy="4477599"/>
          </a:xfrm>
          <a:prstGeom prst="rect">
            <a:avLst/>
          </a:prstGeom>
        </p:spPr>
      </p:pic>
      <p:pic>
        <p:nvPicPr>
          <p:cNvPr id="9218" name="Picture 2" descr="C:\Users\User\Downloads\2022-11-07-13-36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68283" y="942534"/>
            <a:ext cx="36554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2874" y="2827606"/>
            <a:ext cx="4600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использовании БИЗИБОРДА  у наших детей повышается желание взаимодействовать друг с другом, а общение и взаимодействие наполняются новым, актуальным и интересным содержанием.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441644" y="758631"/>
            <a:ext cx="2628604" cy="285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IMG_20221107_153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0569" y="3516923"/>
            <a:ext cx="2781043" cy="300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IMG_20221107_152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8942" y="1097280"/>
            <a:ext cx="2729132" cy="301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56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1691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«Бизиборд, как средство развития детей младшего дошкольного возраста»</vt:lpstr>
      <vt:lpstr>Что такое бизиборд?</vt:lpstr>
      <vt:lpstr>Для чего нужны бизиборды</vt:lpstr>
      <vt:lpstr>«Детей учит то, что их окружает» Мария Монтессори</vt:lpstr>
      <vt:lpstr>БИЗИБОРД. Это развитие:</vt:lpstr>
      <vt:lpstr>БИЗИБОРД.Когнитивные функции:</vt:lpstr>
      <vt:lpstr>Слайд 7</vt:lpstr>
      <vt:lpstr>Слайд 8</vt:lpstr>
      <vt:lpstr>ВЫВОД: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«Бизиборд»</dc:title>
  <dc:creator>Пользователь</dc:creator>
  <cp:lastModifiedBy>User</cp:lastModifiedBy>
  <cp:revision>24</cp:revision>
  <dcterms:created xsi:type="dcterms:W3CDTF">2021-11-28T13:58:27Z</dcterms:created>
  <dcterms:modified xsi:type="dcterms:W3CDTF">2022-11-07T12:52:32Z</dcterms:modified>
</cp:coreProperties>
</file>